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354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069"/>
    <a:srgbClr val="1A2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9" autoAdjust="0"/>
    <p:restoredTop sz="76114" autoAdjust="0"/>
  </p:normalViewPr>
  <p:slideViewPr>
    <p:cSldViewPr snapToGrid="0">
      <p:cViewPr varScale="1">
        <p:scale>
          <a:sx n="85" d="100"/>
          <a:sy n="85" d="100"/>
        </p:scale>
        <p:origin x="1224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586"/>
    </p:cViewPr>
  </p:sorterViewPr>
  <p:notesViewPr>
    <p:cSldViewPr snapToGrid="0">
      <p:cViewPr>
        <p:scale>
          <a:sx n="100" d="100"/>
          <a:sy n="100" d="100"/>
        </p:scale>
        <p:origin x="1560" y="-26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9008FC-FE7C-4322-AB45-9319B49B727E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2C55F1F-68D9-427E-A229-1AC3E1B83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54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060F0C-0ECE-4C9B-8C6B-13C19CC8F858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08A817-CFD9-4CDD-B0E7-7A741295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3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72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</a:t>
            </a:r>
            <a:r>
              <a:rPr lang="en-US" baseline="0" dirty="0" smtClean="0"/>
              <a:t> Thy Audience – </a:t>
            </a:r>
            <a:r>
              <a:rPr lang="en-US" baseline="0" dirty="0" smtClean="0"/>
              <a:t>Understanding the culture of the organization you are applying to is key to ensuring a successful cover letter.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69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470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056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00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49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193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59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8A817-CFD9-4CDD-B0E7-7A74129557AE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5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40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3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7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39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5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1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46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3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3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2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5EEF8-E3CE-4944-98D8-19BF19EDD9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9346D-E932-4F87-8B35-AF81F0A14B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4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239139"/>
            <a:ext cx="9144000" cy="239767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Letter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32755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 P. Duesterhaus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Revised April 2016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5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Thy Audience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2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42245" y="1551340"/>
            <a:ext cx="7772400" cy="23876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Letter Components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0247" y="1027288"/>
            <a:ext cx="3174267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0247" y="1027288"/>
            <a:ext cx="3174267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3822" y="904177"/>
            <a:ext cx="4255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nformation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Millikin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1184 West Main Street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Decatur, Illinois 62522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217-123.5555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james.millikin@gmail.com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&amp; company contact information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093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0247" y="1027288"/>
            <a:ext cx="3174267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3822" y="904177"/>
            <a:ext cx="4255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you?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are you writing?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you learn about the position?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are you interested? 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(relate education &amp; experience)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&amp; goals alignment with position requirements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4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0247" y="1027288"/>
            <a:ext cx="3174267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9289" y="1673618"/>
            <a:ext cx="4255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skill set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(refer to resume)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bring to the company?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Personable &amp; upbeat tone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repeating entire resume </a:t>
            </a:r>
          </a:p>
        </p:txBody>
      </p:sp>
    </p:spTree>
    <p:extLst>
      <p:ext uri="{BB962C8B-B14F-4D97-AF65-F5344CB8AC3E}">
        <p14:creationId xmlns:p14="http://schemas.microsoft.com/office/powerpoint/2010/main" val="1160812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0247" y="1027288"/>
            <a:ext cx="3174267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9289" y="1673618"/>
            <a:ext cx="4255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Restate alignment with company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Restate alignment with position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 you contact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email and phone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them for their consideration</a:t>
            </a:r>
          </a:p>
        </p:txBody>
      </p:sp>
    </p:spTree>
    <p:extLst>
      <p:ext uri="{BB962C8B-B14F-4D97-AF65-F5344CB8AC3E}">
        <p14:creationId xmlns:p14="http://schemas.microsoft.com/office/powerpoint/2010/main" val="795979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7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1" y="5708895"/>
            <a:ext cx="1825882" cy="97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8266" y="959556"/>
            <a:ext cx="6280887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Proofread</a:t>
            </a:r>
          </a:p>
          <a:p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Aside</a:t>
            </a:r>
          </a:p>
          <a:p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Proofread</a:t>
            </a:r>
          </a:p>
          <a:p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Proofreader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04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5145</TotalTime>
  <Words>175</Words>
  <Application>Microsoft Office PowerPoint</Application>
  <PresentationFormat>On-screen Show (4:3)</PresentationFormat>
  <Paragraphs>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1_Office Theme</vt:lpstr>
      <vt:lpstr>Cover Letter Tips</vt:lpstr>
      <vt:lpstr>Know Thy Audience</vt:lpstr>
      <vt:lpstr>Cover Letter 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East Carolina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Tuten, Tracy</dc:creator>
  <cp:lastModifiedBy>Alan Duesterhaus</cp:lastModifiedBy>
  <cp:revision>241</cp:revision>
  <cp:lastPrinted>2016-04-26T22:28:21Z</cp:lastPrinted>
  <dcterms:created xsi:type="dcterms:W3CDTF">2013-11-09T14:36:50Z</dcterms:created>
  <dcterms:modified xsi:type="dcterms:W3CDTF">2016-04-28T12:55:44Z</dcterms:modified>
</cp:coreProperties>
</file>